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49" autoAdjust="0"/>
  </p:normalViewPr>
  <p:slideViewPr>
    <p:cSldViewPr snapToGrid="0" snapToObjects="1" showGuides="1">
      <p:cViewPr>
        <p:scale>
          <a:sx n="400" d="100"/>
          <a:sy n="400" d="100"/>
        </p:scale>
        <p:origin x="-3900" y="-106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68B33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09942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2" name="Google Shape;692;p17"/>
          <p:cNvSpPr/>
          <p:nvPr/>
        </p:nvSpPr>
        <p:spPr>
          <a:xfrm>
            <a:off x="1317796" y="3467658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938062" y="1836292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938062" y="1836301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176193" y="2408074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3089277" y="3506798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A868-92C8-4065-8A52-5C9AAC8D8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34" y="3283753"/>
            <a:ext cx="1728961" cy="195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72855-D9A6-4453-A21D-4483DC35E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105" y="1684294"/>
            <a:ext cx="855674" cy="744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83F54A-EEE2-40F9-90A5-BF36C1943B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149" y="3468824"/>
            <a:ext cx="1216477" cy="137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C31EE-BBDA-4424-AA6F-9CFABD6EF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3766" y="3476528"/>
            <a:ext cx="1116809" cy="60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D4446-52EC-47E5-B530-9817D38FC9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883" y="5567458"/>
            <a:ext cx="1389967" cy="527293"/>
          </a:xfrm>
          <a:prstGeom prst="rect">
            <a:avLst/>
          </a:prstGeom>
        </p:spPr>
      </p:pic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F48B5A-193E-4A0A-A25C-E46D3E0AE8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2761" y="5806550"/>
            <a:ext cx="645532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5B915-1AC0-4CC5-BCF1-F13C8403E1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8356" y="5806550"/>
            <a:ext cx="649985" cy="25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EE0F3C-961D-4BF1-B884-59BA8DCBCC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2714" y="5806550"/>
            <a:ext cx="649984" cy="25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6" name="Google Shape;566;p15"/>
          <p:cNvSpPr/>
          <p:nvPr/>
        </p:nvSpPr>
        <p:spPr>
          <a:xfrm>
            <a:off x="1188929" y="3229718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535161" y="4423094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Helvetica Neue</vt:lpstr>
      <vt:lpstr>Montserrat Black</vt:lpstr>
      <vt:lpstr>Roboto Black</vt:lpstr>
      <vt:lpstr>Calibri</vt:lpstr>
      <vt:lpstr>Roboto Medium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58</cp:revision>
  <dcterms:modified xsi:type="dcterms:W3CDTF">2021-01-30T20:41:08Z</dcterms:modified>
</cp:coreProperties>
</file>